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B Nazanin" panose="00000400000000000000" pitchFamily="2" charset="-78"/>
      <p:regular r:id="rId12"/>
      <p:bold r:id="rId13"/>
    </p:embeddedFont>
    <p:embeddedFont>
      <p:font typeface="Overpass Light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58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46985"/>
            <a:ext cx="7556421" cy="9770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اهمیت ارتباط برنامه نویسان با رسانه ها</a:t>
            </a:r>
            <a:endParaRPr lang="en-US" sz="4450" dirty="0">
              <a:cs typeface="B Nazanin" panose="00000400000000000000" pitchFamily="2" charset="-78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24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مادربزرگ</a:t>
            </a:r>
            <a:r>
              <a:rPr lang="en-US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من هر وقت اینترنت قطع میشه، با </a:t>
            </a:r>
            <a:r>
              <a:rPr lang="en-US" sz="24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یه</a:t>
            </a:r>
            <a:r>
              <a:rPr lang="en-US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ل</a:t>
            </a:r>
            <a:r>
              <a:rPr lang="fa-IR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ب</a:t>
            </a:r>
            <a:r>
              <a:rPr lang="en-US" sz="24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خند</a:t>
            </a:r>
            <a:r>
              <a:rPr lang="en-US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</a:t>
            </a:r>
            <a:r>
              <a:rPr lang="en-US" sz="24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میگه</a:t>
            </a:r>
            <a:r>
              <a:rPr lang="en-US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:</a:t>
            </a:r>
          </a:p>
          <a:p>
            <a:pPr marL="0" indent="0" algn="ctr" rtl="1">
              <a:lnSpc>
                <a:spcPts val="2850"/>
              </a:lnSpc>
              <a:buNone/>
            </a:pPr>
            <a:r>
              <a:rPr lang="fa-IR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"فکر کنم ب</a:t>
            </a:r>
            <a:r>
              <a:rPr lang="en-US" sz="24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رنامه</a:t>
            </a:r>
            <a:r>
              <a:rPr lang="en-US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نویس ها یه </a:t>
            </a:r>
            <a:r>
              <a:rPr lang="en-US" sz="24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کاری</a:t>
            </a:r>
            <a:r>
              <a:rPr lang="en-US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</a:t>
            </a:r>
            <a:r>
              <a:rPr lang="en-US" sz="24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کردن</a:t>
            </a:r>
            <a:r>
              <a:rPr lang="fa-IR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"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3473708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87810" y="2537103"/>
            <a:ext cx="75488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سفر</a:t>
            </a: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 </a:t>
            </a:r>
            <a:r>
              <a:rPr lang="en-US" sz="4450" b="1" dirty="0" err="1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من</a:t>
            </a:r>
            <a:r>
              <a:rPr lang="fa-IR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:</a:t>
            </a: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 از خبرنگاری به ساخت پل</a:t>
            </a:r>
            <a:endParaRPr lang="en-US" sz="4450" dirty="0">
              <a:cs typeface="B Nazanin" panose="00000400000000000000" pitchFamily="2" charset="-78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69951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من یه روزنامه نگار فناوری بودم و همیشه از دنیای برنامه نویسی </a:t>
            </a:r>
            <a:r>
              <a:rPr lang="en-US" sz="20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جذابیت</a:t>
            </a: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می‌دیدم</a:t>
            </a:r>
            <a:r>
              <a:rPr lang="fa-IR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. </a:t>
            </a:r>
            <a:r>
              <a:rPr lang="en-US" sz="20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حالا</a:t>
            </a: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سعی می‌کنم پل ارتباطی بین این دو دنیای جذاب باشم.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Text 2"/>
          <p:cNvSpPr/>
          <p:nvPr/>
        </p:nvSpPr>
        <p:spPr>
          <a:xfrm>
            <a:off x="4203263" y="45443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خبرنگاری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512552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علاقه به کشف حقایق و داستان سرایی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008995" y="45443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برنامه نویسی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9521" y="512552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علاقه به حل مسئله و ساختن چیزهای جدید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1139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چالش های مصاحبه با برنامه نویسان</a:t>
            </a:r>
            <a:endParaRPr lang="en-US" sz="4450" dirty="0">
              <a:cs typeface="B Nazanin" panose="00000400000000000000" pitchFamily="2" charset="-78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336911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برنامه نویسان اغلب در دنیای خود غرق میشن و زبان آنها گاه برای دیگران قابل فهم نیست. این مسئله میتونه ارتباط با رسانه ها رو سخت کنه.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3326308" y="4605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3515142" y="4690229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1</a:t>
            </a:r>
            <a:endParaRPr lang="en-US" sz="2650" dirty="0">
              <a:cs typeface="B Nazanin" panose="00000400000000000000" pitchFamily="2" charset="-78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171748" y="4605218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درون گرایی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8" name="Shape 5"/>
          <p:cNvSpPr/>
          <p:nvPr/>
        </p:nvSpPr>
        <p:spPr>
          <a:xfrm>
            <a:off x="9434632" y="4605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583698" y="4690229"/>
            <a:ext cx="21228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2</a:t>
            </a:r>
            <a:endParaRPr lang="en-US" sz="2650" dirty="0">
              <a:cs typeface="B Nazanin" panose="00000400000000000000" pitchFamily="2" charset="-78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280071" y="4605218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استفاده از اصطلاحات فنی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3326308" y="58526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3472398" y="5937647"/>
            <a:ext cx="21812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3</a:t>
            </a:r>
            <a:endParaRPr lang="en-US" sz="2650" dirty="0">
              <a:cs typeface="B Nazanin" panose="00000400000000000000" pitchFamily="2" charset="-78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280190" y="585263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نگرانی از سوء تفاهم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66544" y="1491258"/>
            <a:ext cx="7970067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ما چه چیزی رو داریم باهم ارائه می‌کنیم؟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324897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ما به شما کمک می‌کنیم تا با دنیای رسانه آشنا بشید و ارتباط موثرتری با آنها برقرار کنید.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80190" y="3867031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8640782" y="4052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درک متقابل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7" name="Text 4"/>
          <p:cNvSpPr/>
          <p:nvPr/>
        </p:nvSpPr>
        <p:spPr>
          <a:xfrm>
            <a:off x="6514624" y="459188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فهمیدیم که برنامه نویسان و رسانه‌ها چه ویژگی‌های مشترکی دارند.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280190" y="5416034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640782" y="55597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ساخت پل ارتباطی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514624" y="6140887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ما راهی برای ارتباط بهتر بین این دو گروه پیدا کردیم.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222288" y="3293566"/>
            <a:ext cx="81858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حالت</a:t>
            </a: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 </a:t>
            </a:r>
            <a:r>
              <a:rPr lang="en-US" sz="4450" b="1" dirty="0" err="1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دیباگ</a:t>
            </a:r>
            <a:r>
              <a:rPr lang="fa-IR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 : </a:t>
            </a:r>
            <a:r>
              <a:rPr lang="en-US" sz="4450" b="1" dirty="0" err="1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یافتن</a:t>
            </a: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 نقاط مشترک در کارمان</a:t>
            </a:r>
            <a:endParaRPr lang="en-US" sz="4450" dirty="0">
              <a:cs typeface="B Nazanin" panose="00000400000000000000" pitchFamily="2" charset="-78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89" y="498800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حالت دیباگ، پیدا کردن اشکال در کد، چیزیه که برنامه نویسان و خبرنگاران باهاش آشنایی کامل دارند.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6606" y="6479262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485340" y="6581299"/>
            <a:ext cx="63512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برنامه نویسان به دنبال اشکال در کد میگردن.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464" y="6479262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93790" y="6581299"/>
            <a:ext cx="63513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خبرنگاران به دنبال اشکال در اطلاعات میگردن.</a:t>
            </a:r>
            <a:endParaRPr lang="en-US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66021" y="182963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ماموریت مهم ما</a:t>
            </a:r>
            <a:endParaRPr lang="en-US" sz="4450" dirty="0">
              <a:cs typeface="B Nazanin" panose="00000400000000000000" pitchFamily="2" charset="-78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287857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هدف ما ساختن پلی بین دنیای برنامه نویسی و رسانه‌ها است.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3481209" y="3496627"/>
            <a:ext cx="30480" cy="290322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6" name="Shape 3"/>
          <p:cNvSpPr/>
          <p:nvPr/>
        </p:nvSpPr>
        <p:spPr>
          <a:xfrm>
            <a:off x="12477988" y="3991689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7" name="Shape 4"/>
          <p:cNvSpPr/>
          <p:nvPr/>
        </p:nvSpPr>
        <p:spPr>
          <a:xfrm>
            <a:off x="13241298" y="37517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3430131" y="3836789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1</a:t>
            </a:r>
            <a:endParaRPr lang="en-US" sz="2650" dirty="0">
              <a:cs typeface="B Nazanin" panose="00000400000000000000" pitchFamily="2" charset="-78"/>
            </a:endParaRPr>
          </a:p>
        </p:txBody>
      </p:sp>
      <p:sp>
        <p:nvSpPr>
          <p:cNvPr id="9" name="Text 6"/>
          <p:cNvSpPr/>
          <p:nvPr/>
        </p:nvSpPr>
        <p:spPr>
          <a:xfrm>
            <a:off x="6280190" y="3723442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برنامه نویسان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2477988" y="503503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11" name="Shape 8"/>
          <p:cNvSpPr/>
          <p:nvPr/>
        </p:nvSpPr>
        <p:spPr>
          <a:xfrm>
            <a:off x="13241298" y="479512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3390364" y="4880134"/>
            <a:ext cx="21228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2</a:t>
            </a:r>
            <a:endParaRPr lang="en-US" sz="2650" dirty="0">
              <a:cs typeface="B Nazanin" panose="00000400000000000000" pitchFamily="2" charset="-78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280190" y="4766786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رسانه ها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12477988" y="6078379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15" name="Shape 12"/>
          <p:cNvSpPr/>
          <p:nvPr/>
        </p:nvSpPr>
        <p:spPr>
          <a:xfrm>
            <a:off x="13241298" y="58384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13387388" y="5923478"/>
            <a:ext cx="21812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3</a:t>
            </a:r>
            <a:endParaRPr lang="en-US" sz="2650" dirty="0">
              <a:cs typeface="B Nazanin" panose="00000400000000000000" pitchFamily="2" charset="-78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6280190" y="5810131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پل ارتباطی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87478" y="861893"/>
            <a:ext cx="7416641" cy="648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پروژه بعدی: </a:t>
            </a:r>
            <a:r>
              <a:rPr lang="fa-IR" sz="40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 </a:t>
            </a:r>
            <a:r>
              <a:rPr lang="en-US" sz="4050" b="1" dirty="0" err="1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رسانه</a:t>
            </a:r>
            <a:r>
              <a:rPr lang="en-US" sz="40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 هم یک پروژه است</a:t>
            </a:r>
            <a:endParaRPr lang="en-US" sz="4050" dirty="0">
              <a:cs typeface="B Nazanin" panose="00000400000000000000" pitchFamily="2" charset="-78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12681" y="1821656"/>
            <a:ext cx="769143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0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ارتباط با رسانه مثل ساختن یک پروژه است. </a:t>
            </a:r>
            <a:r>
              <a:rPr lang="fa-IR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باید</a:t>
            </a: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مراحل مختلف اون رو با دقت طی کنید.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6489" y="2386965"/>
            <a:ext cx="1037630" cy="124515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12681" y="2810249"/>
            <a:ext cx="634257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00"/>
              </a:lnSpc>
              <a:buNone/>
            </a:pPr>
            <a:r>
              <a:rPr lang="en-US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هدف پروژه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6489" y="3632121"/>
            <a:ext cx="1037630" cy="12451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12681" y="4055405"/>
            <a:ext cx="634257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00"/>
              </a:lnSpc>
              <a:buNone/>
            </a:pPr>
            <a:r>
              <a:rPr lang="en-US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برنامه ریزی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6489" y="4877276"/>
            <a:ext cx="1037630" cy="124515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212681" y="5300560"/>
            <a:ext cx="634257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00"/>
              </a:lnSpc>
              <a:buNone/>
            </a:pPr>
            <a:r>
              <a:rPr lang="en-US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اجرا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66489" y="6122432"/>
            <a:ext cx="1037630" cy="1245156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212681" y="6545716"/>
            <a:ext cx="634257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00"/>
              </a:lnSpc>
              <a:buNone/>
            </a:pPr>
            <a:r>
              <a:rPr lang="en-US" sz="24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ارزیابی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66021" y="120741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برگردیم به مادر بزرگ</a:t>
            </a:r>
            <a:endParaRPr lang="en-US" sz="4450" dirty="0">
              <a:cs typeface="B Nazanin" panose="00000400000000000000" pitchFamily="2" charset="-78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36982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حالا مامان بزرگ من با </a:t>
            </a:r>
            <a:r>
              <a:rPr lang="en-US" sz="20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افتخار</a:t>
            </a: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میگه</a:t>
            </a: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:</a:t>
            </a:r>
            <a:r>
              <a:rPr lang="fa-IR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"</a:t>
            </a: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فکر</a:t>
            </a: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کنم برنامه نویس ها یه کاری کردن. اینترنت </a:t>
            </a:r>
            <a:r>
              <a:rPr lang="en-US" sz="20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درست</a:t>
            </a: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شده</a:t>
            </a: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!</a:t>
            </a:r>
            <a:r>
              <a:rPr lang="fa-IR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"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997" y="2987873"/>
            <a:ext cx="2152055" cy="130694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520720" y="3576518"/>
            <a:ext cx="11060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1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37948" y="32146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ارتباط موثر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65852" y="3705106"/>
            <a:ext cx="34073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موفقیت برنامه نویسان در دنیای واقعی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8" name="Shape 5"/>
          <p:cNvSpPr/>
          <p:nvPr/>
        </p:nvSpPr>
        <p:spPr>
          <a:xfrm>
            <a:off x="850463" y="4307919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3D4CC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910" y="4351496"/>
            <a:ext cx="4304109" cy="130694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0487620" y="4778216"/>
            <a:ext cx="1769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2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361861" y="45783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درک متقابل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12" name="Text 8"/>
          <p:cNvSpPr/>
          <p:nvPr/>
        </p:nvSpPr>
        <p:spPr>
          <a:xfrm>
            <a:off x="2493407" y="5068729"/>
            <a:ext cx="57036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فهمیدیم که برنامه نویسان و رسانه‌ها چه ویژگی‌های مشترکی دارند.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850463" y="5671542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3D4CC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942" y="5715119"/>
            <a:ext cx="6456164" cy="1306949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0485239" y="6141839"/>
            <a:ext cx="18168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3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4285893" y="59419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ساختن پل ارتباطی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2776936" y="6432352"/>
            <a:ext cx="417980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B Nazanin" panose="00000400000000000000" pitchFamily="2" charset="-78"/>
              </a:rPr>
              <a:t>راهی برای ارتباط بهتر بین این دو گروه پیدا کردیم.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44610" y="374904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B Nazanin" panose="00000400000000000000" pitchFamily="2" charset="-78"/>
              </a:rPr>
              <a:t>ممنون که گوش دادید</a:t>
            </a:r>
            <a:endParaRPr lang="en-US" sz="4450" dirty="0">
              <a:cs typeface="B Nazanin" panose="00000400000000000000" pitchFamily="2" charset="-78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371</Words>
  <Application>Microsoft Office PowerPoint</Application>
  <PresentationFormat>Custom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Overpass Light</vt:lpstr>
      <vt:lpstr>Arial</vt:lpstr>
      <vt:lpstr>Syne Bold</vt:lpstr>
      <vt:lpstr>B Nazanin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Elham AhmadiRad</cp:lastModifiedBy>
  <cp:revision>2</cp:revision>
  <dcterms:created xsi:type="dcterms:W3CDTF">2025-02-25T06:28:38Z</dcterms:created>
  <dcterms:modified xsi:type="dcterms:W3CDTF">2025-02-25T07:00:58Z</dcterms:modified>
</cp:coreProperties>
</file>